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Inter Light"/>
      <p:regular r:id="rId33"/>
      <p:bold r:id="rId34"/>
    </p:embeddedFont>
    <p:embeddedFont>
      <p:font typeface="Inter"/>
      <p:regular r:id="rId35"/>
      <p:bold r:id="rId36"/>
    </p:embeddedFont>
    <p:embeddedFont>
      <p:font typeface="Manrope"/>
      <p:regular r:id="rId37"/>
      <p:bold r:id="rId38"/>
    </p:embeddedFont>
    <p:embeddedFont>
      <p:font typeface="Manrope ExtraBold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Ligh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Inter-regular.fntdata"/><Relationship Id="rId12" Type="http://schemas.openxmlformats.org/officeDocument/2006/relationships/slide" Target="slides/slide7.xml"/><Relationship Id="rId34" Type="http://schemas.openxmlformats.org/officeDocument/2006/relationships/font" Target="fonts/InterLight-bold.fntdata"/><Relationship Id="rId15" Type="http://schemas.openxmlformats.org/officeDocument/2006/relationships/slide" Target="slides/slide10.xml"/><Relationship Id="rId37" Type="http://schemas.openxmlformats.org/officeDocument/2006/relationships/font" Target="fonts/Manrope-regular.fntdata"/><Relationship Id="rId14" Type="http://schemas.openxmlformats.org/officeDocument/2006/relationships/slide" Target="slides/slide9.xml"/><Relationship Id="rId36" Type="http://schemas.openxmlformats.org/officeDocument/2006/relationships/font" Target="fonts/Inter-bold.fntdata"/><Relationship Id="rId17" Type="http://schemas.openxmlformats.org/officeDocument/2006/relationships/slide" Target="slides/slide12.xml"/><Relationship Id="rId39" Type="http://schemas.openxmlformats.org/officeDocument/2006/relationships/font" Target="fonts/ManropeExtraBold-bold.fntdata"/><Relationship Id="rId16" Type="http://schemas.openxmlformats.org/officeDocument/2006/relationships/slide" Target="slides/slide11.xml"/><Relationship Id="rId38" Type="http://schemas.openxmlformats.org/officeDocument/2006/relationships/font" Target="fonts/Manrop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818b87afd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818b87afd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818b87afd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818b87afd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818b87afd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818b87afd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818b87afd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818b87afd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818b87afd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818b87afd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818b87afd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818b87afd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809f51d4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809f51d4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818b87afd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818b87afd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809f51d4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809f51d4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818b87afd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818b87afd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74ee3c87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74ee3c87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818b87afd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818b87afd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86272ff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86272ff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818b87afd_1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818b87afd_1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74ee3c87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74ee3c87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818b87afd_1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818b87afd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630bd0c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630bd0c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630bd0c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630bd0c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630bd0c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630bd0c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630bd0c4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630bd0c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818b87afd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818b87afd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74ee3c87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74ee3c87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818b87afd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818b87afd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818b87afd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818b87afd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818b87afd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818b87afd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818b87afd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818b87afd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818b87afd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818b87afd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 ExtraBold"/>
              <a:buNone/>
              <a:defRPr sz="5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 ExtraBold"/>
              <a:buNone/>
              <a:defRPr sz="5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 ExtraBold"/>
              <a:buNone/>
              <a:defRPr sz="5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 ExtraBold"/>
              <a:buNone/>
              <a:defRPr sz="5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 ExtraBold"/>
              <a:buNone/>
              <a:defRPr sz="5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 ExtraBold"/>
              <a:buNone/>
              <a:defRPr sz="5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 ExtraBold"/>
              <a:buNone/>
              <a:defRPr sz="5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 ExtraBold"/>
              <a:buNone/>
              <a:defRPr sz="5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nrope ExtraBold"/>
              <a:buNone/>
              <a:defRPr sz="5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Light"/>
              <a:buNone/>
              <a:defRPr sz="17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Light"/>
              <a:buNone/>
              <a:defRPr sz="17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Light"/>
              <a:buNone/>
              <a:defRPr sz="17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Light"/>
              <a:buNone/>
              <a:defRPr sz="17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Light"/>
              <a:buNone/>
              <a:defRPr sz="17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Light"/>
              <a:buNone/>
              <a:defRPr sz="17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Light"/>
              <a:buNone/>
              <a:defRPr sz="17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Light"/>
              <a:buNone/>
              <a:defRPr sz="17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Light"/>
              <a:buNone/>
              <a:defRPr sz="17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grpSp>
        <p:nvGrpSpPr>
          <p:cNvPr id="18" name="Google Shape;18;p2"/>
          <p:cNvGrpSpPr/>
          <p:nvPr/>
        </p:nvGrpSpPr>
        <p:grpSpPr>
          <a:xfrm>
            <a:off x="8220925" y="4625146"/>
            <a:ext cx="636703" cy="254892"/>
            <a:chOff x="257025" y="1456325"/>
            <a:chExt cx="6943325" cy="2779625"/>
          </a:xfrm>
        </p:grpSpPr>
        <p:sp>
          <p:nvSpPr>
            <p:cNvPr id="19" name="Google Shape;19;p2"/>
            <p:cNvSpPr/>
            <p:nvPr/>
          </p:nvSpPr>
          <p:spPr>
            <a:xfrm>
              <a:off x="544425" y="1456325"/>
              <a:ext cx="1081625" cy="1244225"/>
            </a:xfrm>
            <a:custGeom>
              <a:rect b="b" l="l" r="r" t="t"/>
              <a:pathLst>
                <a:path extrusionOk="0" h="49769" w="43265">
                  <a:moveTo>
                    <a:pt x="43264" y="1816"/>
                  </a:moveTo>
                  <a:cubicBezTo>
                    <a:pt x="43264" y="757"/>
                    <a:pt x="42054" y="1"/>
                    <a:pt x="40995" y="606"/>
                  </a:cubicBezTo>
                  <a:lnTo>
                    <a:pt x="909" y="23750"/>
                  </a:lnTo>
                  <a:cubicBezTo>
                    <a:pt x="1" y="24355"/>
                    <a:pt x="1" y="25868"/>
                    <a:pt x="909" y="26322"/>
                  </a:cubicBezTo>
                  <a:lnTo>
                    <a:pt x="40995" y="49164"/>
                  </a:lnTo>
                  <a:cubicBezTo>
                    <a:pt x="42054" y="49769"/>
                    <a:pt x="43264" y="49012"/>
                    <a:pt x="43264" y="47954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15100" y="1463900"/>
              <a:ext cx="1244225" cy="1077825"/>
            </a:xfrm>
            <a:custGeom>
              <a:rect b="b" l="l" r="r" t="t"/>
              <a:pathLst>
                <a:path extrusionOk="0" h="43113" w="49769">
                  <a:moveTo>
                    <a:pt x="26322" y="908"/>
                  </a:moveTo>
                  <a:cubicBezTo>
                    <a:pt x="25717" y="0"/>
                    <a:pt x="24355" y="0"/>
                    <a:pt x="23750" y="908"/>
                  </a:cubicBezTo>
                  <a:lnTo>
                    <a:pt x="606" y="40995"/>
                  </a:lnTo>
                  <a:cubicBezTo>
                    <a:pt x="1" y="41902"/>
                    <a:pt x="757" y="43112"/>
                    <a:pt x="1816" y="43112"/>
                  </a:cubicBezTo>
                  <a:lnTo>
                    <a:pt x="47954" y="43112"/>
                  </a:lnTo>
                  <a:cubicBezTo>
                    <a:pt x="49012" y="43112"/>
                    <a:pt x="49769" y="41902"/>
                    <a:pt x="49164" y="40995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73950" y="2745925"/>
              <a:ext cx="1070250" cy="1251775"/>
            </a:xfrm>
            <a:custGeom>
              <a:rect b="b" l="l" r="r" t="t"/>
              <a:pathLst>
                <a:path extrusionOk="0" h="50071" w="42810">
                  <a:moveTo>
                    <a:pt x="2118" y="605"/>
                  </a:moveTo>
                  <a:cubicBezTo>
                    <a:pt x="1210" y="0"/>
                    <a:pt x="0" y="756"/>
                    <a:pt x="0" y="1815"/>
                  </a:cubicBezTo>
                  <a:lnTo>
                    <a:pt x="0" y="48255"/>
                  </a:lnTo>
                  <a:cubicBezTo>
                    <a:pt x="0" y="49465"/>
                    <a:pt x="1210" y="50070"/>
                    <a:pt x="2118" y="49617"/>
                  </a:cubicBezTo>
                  <a:lnTo>
                    <a:pt x="41902" y="26321"/>
                  </a:lnTo>
                  <a:cubicBezTo>
                    <a:pt x="42810" y="25716"/>
                    <a:pt x="42810" y="24355"/>
                    <a:pt x="41902" y="23749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7025" y="2878275"/>
              <a:ext cx="1580800" cy="1357675"/>
            </a:xfrm>
            <a:custGeom>
              <a:rect b="b" l="l" r="r" t="t"/>
              <a:pathLst>
                <a:path extrusionOk="0" h="54307" w="63232">
                  <a:moveTo>
                    <a:pt x="605" y="2270"/>
                  </a:moveTo>
                  <a:cubicBezTo>
                    <a:pt x="0" y="1362"/>
                    <a:pt x="605" y="0"/>
                    <a:pt x="1816" y="0"/>
                  </a:cubicBezTo>
                  <a:lnTo>
                    <a:pt x="61416" y="0"/>
                  </a:lnTo>
                  <a:cubicBezTo>
                    <a:pt x="62475" y="0"/>
                    <a:pt x="63231" y="1362"/>
                    <a:pt x="62626" y="2270"/>
                  </a:cubicBezTo>
                  <a:lnTo>
                    <a:pt x="32826" y="53399"/>
                  </a:lnTo>
                  <a:cubicBezTo>
                    <a:pt x="32221" y="54306"/>
                    <a:pt x="30860" y="54306"/>
                    <a:pt x="30254" y="53399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39600" y="1959300"/>
              <a:ext cx="3660750" cy="1785025"/>
            </a:xfrm>
            <a:custGeom>
              <a:rect b="b" l="l" r="r" t="t"/>
              <a:pathLst>
                <a:path extrusionOk="0" h="71401" w="146430">
                  <a:moveTo>
                    <a:pt x="92880" y="53550"/>
                  </a:moveTo>
                  <a:cubicBezTo>
                    <a:pt x="93939" y="53853"/>
                    <a:pt x="94696" y="54912"/>
                    <a:pt x="94242" y="55971"/>
                  </a:cubicBezTo>
                  <a:lnTo>
                    <a:pt x="93334" y="58542"/>
                  </a:lnTo>
                  <a:cubicBezTo>
                    <a:pt x="90309" y="67014"/>
                    <a:pt x="83501" y="71400"/>
                    <a:pt x="72459" y="71400"/>
                  </a:cubicBezTo>
                  <a:cubicBezTo>
                    <a:pt x="67618" y="71400"/>
                    <a:pt x="63534" y="70644"/>
                    <a:pt x="60357" y="68980"/>
                  </a:cubicBezTo>
                  <a:cubicBezTo>
                    <a:pt x="55819" y="66711"/>
                    <a:pt x="52642" y="62778"/>
                    <a:pt x="51130" y="57030"/>
                  </a:cubicBezTo>
                  <a:cubicBezTo>
                    <a:pt x="50222" y="54156"/>
                    <a:pt x="49919" y="46895"/>
                    <a:pt x="49919" y="35096"/>
                  </a:cubicBezTo>
                  <a:cubicBezTo>
                    <a:pt x="50071" y="24204"/>
                    <a:pt x="50373" y="17699"/>
                    <a:pt x="50676" y="15582"/>
                  </a:cubicBezTo>
                  <a:cubicBezTo>
                    <a:pt x="52642" y="5295"/>
                    <a:pt x="59903" y="1"/>
                    <a:pt x="72156" y="1"/>
                  </a:cubicBezTo>
                  <a:cubicBezTo>
                    <a:pt x="84107" y="1"/>
                    <a:pt x="91368" y="4690"/>
                    <a:pt x="93788" y="14069"/>
                  </a:cubicBezTo>
                  <a:lnTo>
                    <a:pt x="94544" y="16943"/>
                  </a:lnTo>
                  <a:cubicBezTo>
                    <a:pt x="94847" y="17851"/>
                    <a:pt x="94090" y="18910"/>
                    <a:pt x="93183" y="19061"/>
                  </a:cubicBezTo>
                  <a:lnTo>
                    <a:pt x="84560" y="20725"/>
                  </a:lnTo>
                  <a:cubicBezTo>
                    <a:pt x="83653" y="20876"/>
                    <a:pt x="82745" y="20422"/>
                    <a:pt x="82443" y="19515"/>
                  </a:cubicBezTo>
                  <a:lnTo>
                    <a:pt x="81838" y="17094"/>
                  </a:lnTo>
                  <a:cubicBezTo>
                    <a:pt x="81535" y="15582"/>
                    <a:pt x="80779" y="14523"/>
                    <a:pt x="79871" y="13918"/>
                  </a:cubicBezTo>
                  <a:cubicBezTo>
                    <a:pt x="78510" y="12859"/>
                    <a:pt x="75787" y="12405"/>
                    <a:pt x="72156" y="12405"/>
                  </a:cubicBezTo>
                  <a:cubicBezTo>
                    <a:pt x="68374" y="12405"/>
                    <a:pt x="65954" y="12859"/>
                    <a:pt x="64593" y="14069"/>
                  </a:cubicBezTo>
                  <a:cubicBezTo>
                    <a:pt x="63685" y="14674"/>
                    <a:pt x="63080" y="16035"/>
                    <a:pt x="62777" y="18002"/>
                  </a:cubicBezTo>
                  <a:cubicBezTo>
                    <a:pt x="62324" y="19817"/>
                    <a:pt x="62172" y="25868"/>
                    <a:pt x="62172" y="35852"/>
                  </a:cubicBezTo>
                  <a:cubicBezTo>
                    <a:pt x="62172" y="45987"/>
                    <a:pt x="62324" y="52038"/>
                    <a:pt x="62777" y="53702"/>
                  </a:cubicBezTo>
                  <a:cubicBezTo>
                    <a:pt x="63231" y="55517"/>
                    <a:pt x="63988" y="56727"/>
                    <a:pt x="64895" y="57332"/>
                  </a:cubicBezTo>
                  <a:cubicBezTo>
                    <a:pt x="66257" y="58391"/>
                    <a:pt x="68828" y="58996"/>
                    <a:pt x="72459" y="58996"/>
                  </a:cubicBezTo>
                  <a:cubicBezTo>
                    <a:pt x="75787" y="58996"/>
                    <a:pt x="78207" y="58542"/>
                    <a:pt x="79720" y="57635"/>
                  </a:cubicBezTo>
                  <a:cubicBezTo>
                    <a:pt x="80476" y="57181"/>
                    <a:pt x="81081" y="56122"/>
                    <a:pt x="81686" y="54609"/>
                  </a:cubicBezTo>
                  <a:lnTo>
                    <a:pt x="82291" y="53097"/>
                  </a:lnTo>
                  <a:cubicBezTo>
                    <a:pt x="82594" y="52340"/>
                    <a:pt x="83350" y="51887"/>
                    <a:pt x="84258" y="52038"/>
                  </a:cubicBezTo>
                  <a:close/>
                  <a:moveTo>
                    <a:pt x="8774" y="66711"/>
                  </a:moveTo>
                  <a:cubicBezTo>
                    <a:pt x="5446" y="63988"/>
                    <a:pt x="2874" y="60811"/>
                    <a:pt x="1513" y="57030"/>
                  </a:cubicBezTo>
                  <a:lnTo>
                    <a:pt x="454" y="54307"/>
                  </a:lnTo>
                  <a:cubicBezTo>
                    <a:pt x="0" y="53248"/>
                    <a:pt x="605" y="52189"/>
                    <a:pt x="1664" y="51887"/>
                  </a:cubicBezTo>
                  <a:lnTo>
                    <a:pt x="9984" y="49466"/>
                  </a:lnTo>
                  <a:cubicBezTo>
                    <a:pt x="10892" y="49164"/>
                    <a:pt x="11799" y="49617"/>
                    <a:pt x="12253" y="50525"/>
                  </a:cubicBezTo>
                  <a:lnTo>
                    <a:pt x="13161" y="52794"/>
                  </a:lnTo>
                  <a:cubicBezTo>
                    <a:pt x="14825" y="56878"/>
                    <a:pt x="18001" y="58996"/>
                    <a:pt x="22842" y="58996"/>
                  </a:cubicBezTo>
                  <a:cubicBezTo>
                    <a:pt x="24052" y="58996"/>
                    <a:pt x="25262" y="58845"/>
                    <a:pt x="26473" y="58542"/>
                  </a:cubicBezTo>
                  <a:cubicBezTo>
                    <a:pt x="29347" y="57786"/>
                    <a:pt x="31313" y="56122"/>
                    <a:pt x="32372" y="53248"/>
                  </a:cubicBezTo>
                  <a:cubicBezTo>
                    <a:pt x="33128" y="51281"/>
                    <a:pt x="33431" y="49466"/>
                    <a:pt x="33128" y="47651"/>
                  </a:cubicBezTo>
                  <a:cubicBezTo>
                    <a:pt x="32372" y="43567"/>
                    <a:pt x="28439" y="40239"/>
                    <a:pt x="21329" y="37365"/>
                  </a:cubicBezTo>
                  <a:cubicBezTo>
                    <a:pt x="16791" y="35549"/>
                    <a:pt x="13312" y="33734"/>
                    <a:pt x="10892" y="31919"/>
                  </a:cubicBezTo>
                  <a:cubicBezTo>
                    <a:pt x="6807" y="28742"/>
                    <a:pt x="4387" y="24809"/>
                    <a:pt x="3933" y="19968"/>
                  </a:cubicBezTo>
                  <a:cubicBezTo>
                    <a:pt x="3479" y="15582"/>
                    <a:pt x="4538" y="11497"/>
                    <a:pt x="7412" y="7716"/>
                  </a:cubicBezTo>
                  <a:cubicBezTo>
                    <a:pt x="9984" y="4388"/>
                    <a:pt x="13161" y="2119"/>
                    <a:pt x="17094" y="1060"/>
                  </a:cubicBezTo>
                  <a:cubicBezTo>
                    <a:pt x="19212" y="606"/>
                    <a:pt x="21329" y="303"/>
                    <a:pt x="23296" y="303"/>
                  </a:cubicBezTo>
                  <a:cubicBezTo>
                    <a:pt x="27229" y="303"/>
                    <a:pt x="30708" y="1211"/>
                    <a:pt x="33733" y="3178"/>
                  </a:cubicBezTo>
                  <a:cubicBezTo>
                    <a:pt x="36910" y="4993"/>
                    <a:pt x="39028" y="7413"/>
                    <a:pt x="40389" y="10741"/>
                  </a:cubicBezTo>
                  <a:lnTo>
                    <a:pt x="41600" y="13464"/>
                  </a:lnTo>
                  <a:cubicBezTo>
                    <a:pt x="42053" y="14372"/>
                    <a:pt x="41448" y="15582"/>
                    <a:pt x="40541" y="15884"/>
                  </a:cubicBezTo>
                  <a:lnTo>
                    <a:pt x="32221" y="18456"/>
                  </a:lnTo>
                  <a:cubicBezTo>
                    <a:pt x="31464" y="18758"/>
                    <a:pt x="30557" y="18305"/>
                    <a:pt x="30103" y="17548"/>
                  </a:cubicBezTo>
                  <a:lnTo>
                    <a:pt x="29044" y="15430"/>
                  </a:lnTo>
                  <a:cubicBezTo>
                    <a:pt x="28136" y="13464"/>
                    <a:pt x="26321" y="12556"/>
                    <a:pt x="23296" y="12556"/>
                  </a:cubicBezTo>
                  <a:cubicBezTo>
                    <a:pt x="22388" y="12556"/>
                    <a:pt x="21329" y="12708"/>
                    <a:pt x="20270" y="12859"/>
                  </a:cubicBezTo>
                  <a:cubicBezTo>
                    <a:pt x="19212" y="13161"/>
                    <a:pt x="18304" y="13918"/>
                    <a:pt x="17396" y="14977"/>
                  </a:cubicBezTo>
                  <a:cubicBezTo>
                    <a:pt x="16489" y="16187"/>
                    <a:pt x="16035" y="17397"/>
                    <a:pt x="16186" y="18607"/>
                  </a:cubicBezTo>
                  <a:cubicBezTo>
                    <a:pt x="16489" y="19968"/>
                    <a:pt x="17245" y="21330"/>
                    <a:pt x="18909" y="22540"/>
                  </a:cubicBezTo>
                  <a:cubicBezTo>
                    <a:pt x="20270" y="23448"/>
                    <a:pt x="22691" y="24658"/>
                    <a:pt x="25867" y="25868"/>
                  </a:cubicBezTo>
                  <a:cubicBezTo>
                    <a:pt x="37364" y="30406"/>
                    <a:pt x="43869" y="36911"/>
                    <a:pt x="45230" y="45684"/>
                  </a:cubicBezTo>
                  <a:cubicBezTo>
                    <a:pt x="46138" y="50979"/>
                    <a:pt x="45230" y="55820"/>
                    <a:pt x="42507" y="60509"/>
                  </a:cubicBezTo>
                  <a:cubicBezTo>
                    <a:pt x="39633" y="65652"/>
                    <a:pt x="35246" y="68980"/>
                    <a:pt x="29498" y="70493"/>
                  </a:cubicBezTo>
                  <a:cubicBezTo>
                    <a:pt x="27229" y="71098"/>
                    <a:pt x="24960" y="71400"/>
                    <a:pt x="22691" y="71400"/>
                  </a:cubicBezTo>
                  <a:cubicBezTo>
                    <a:pt x="17396" y="71400"/>
                    <a:pt x="12707" y="69888"/>
                    <a:pt x="8774" y="66711"/>
                  </a:cubicBezTo>
                  <a:close/>
                  <a:moveTo>
                    <a:pt x="98477" y="5900"/>
                  </a:moveTo>
                  <a:cubicBezTo>
                    <a:pt x="98931" y="17699"/>
                    <a:pt x="104982" y="38272"/>
                    <a:pt x="116478" y="67467"/>
                  </a:cubicBezTo>
                  <a:lnTo>
                    <a:pt x="117084" y="69131"/>
                  </a:lnTo>
                  <a:cubicBezTo>
                    <a:pt x="117386" y="69888"/>
                    <a:pt x="117991" y="70341"/>
                    <a:pt x="118748" y="70341"/>
                  </a:cubicBezTo>
                  <a:lnTo>
                    <a:pt x="126160" y="70341"/>
                  </a:lnTo>
                  <a:cubicBezTo>
                    <a:pt x="126916" y="70341"/>
                    <a:pt x="127672" y="69888"/>
                    <a:pt x="127824" y="69131"/>
                  </a:cubicBezTo>
                  <a:lnTo>
                    <a:pt x="128580" y="67467"/>
                  </a:lnTo>
                  <a:cubicBezTo>
                    <a:pt x="139774" y="38272"/>
                    <a:pt x="145825" y="17699"/>
                    <a:pt x="146279" y="5900"/>
                  </a:cubicBezTo>
                  <a:lnTo>
                    <a:pt x="146430" y="3026"/>
                  </a:lnTo>
                  <a:cubicBezTo>
                    <a:pt x="146430" y="1967"/>
                    <a:pt x="145674" y="1060"/>
                    <a:pt x="144615" y="1060"/>
                  </a:cubicBezTo>
                  <a:lnTo>
                    <a:pt x="135992" y="1060"/>
                  </a:lnTo>
                  <a:cubicBezTo>
                    <a:pt x="135085" y="1060"/>
                    <a:pt x="134177" y="1967"/>
                    <a:pt x="134177" y="2875"/>
                  </a:cubicBezTo>
                  <a:lnTo>
                    <a:pt x="134026" y="5447"/>
                  </a:lnTo>
                  <a:cubicBezTo>
                    <a:pt x="133723" y="13010"/>
                    <a:pt x="130093" y="26776"/>
                    <a:pt x="123286" y="46441"/>
                  </a:cubicBezTo>
                  <a:cubicBezTo>
                    <a:pt x="122983" y="47046"/>
                    <a:pt x="122075" y="47046"/>
                    <a:pt x="121924" y="46441"/>
                  </a:cubicBezTo>
                  <a:cubicBezTo>
                    <a:pt x="114814" y="26776"/>
                    <a:pt x="111184" y="13010"/>
                    <a:pt x="110730" y="5447"/>
                  </a:cubicBezTo>
                  <a:lnTo>
                    <a:pt x="110579" y="2875"/>
                  </a:lnTo>
                  <a:cubicBezTo>
                    <a:pt x="110579" y="1967"/>
                    <a:pt x="109823" y="1060"/>
                    <a:pt x="108764" y="1060"/>
                  </a:cubicBezTo>
                  <a:lnTo>
                    <a:pt x="100141" y="1060"/>
                  </a:lnTo>
                  <a:cubicBezTo>
                    <a:pt x="99082" y="1060"/>
                    <a:pt x="98326" y="1967"/>
                    <a:pt x="98326" y="3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anrope ExtraBold"/>
              <a:buNone/>
              <a:defRPr sz="36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anrope ExtraBold"/>
              <a:buNone/>
              <a:defRPr sz="36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anrope ExtraBold"/>
              <a:buNone/>
              <a:defRPr sz="36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anrope ExtraBold"/>
              <a:buNone/>
              <a:defRPr sz="36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anrope ExtraBold"/>
              <a:buNone/>
              <a:defRPr sz="36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anrope ExtraBold"/>
              <a:buNone/>
              <a:defRPr sz="36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anrope ExtraBold"/>
              <a:buNone/>
              <a:defRPr sz="36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anrope ExtraBold"/>
              <a:buNone/>
              <a:defRPr sz="36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anrope ExtraBold"/>
              <a:buNone/>
              <a:defRPr sz="36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grpSp>
        <p:nvGrpSpPr>
          <p:cNvPr id="26" name="Google Shape;26;p3"/>
          <p:cNvGrpSpPr/>
          <p:nvPr/>
        </p:nvGrpSpPr>
        <p:grpSpPr>
          <a:xfrm>
            <a:off x="8220925" y="4625146"/>
            <a:ext cx="636703" cy="254892"/>
            <a:chOff x="257025" y="1456325"/>
            <a:chExt cx="6943325" cy="2779625"/>
          </a:xfrm>
        </p:grpSpPr>
        <p:sp>
          <p:nvSpPr>
            <p:cNvPr id="27" name="Google Shape;27;p3"/>
            <p:cNvSpPr/>
            <p:nvPr/>
          </p:nvSpPr>
          <p:spPr>
            <a:xfrm>
              <a:off x="544425" y="1456325"/>
              <a:ext cx="1081625" cy="1244225"/>
            </a:xfrm>
            <a:custGeom>
              <a:rect b="b" l="l" r="r" t="t"/>
              <a:pathLst>
                <a:path extrusionOk="0" h="49769" w="43265">
                  <a:moveTo>
                    <a:pt x="43264" y="1816"/>
                  </a:moveTo>
                  <a:cubicBezTo>
                    <a:pt x="43264" y="757"/>
                    <a:pt x="42054" y="1"/>
                    <a:pt x="40995" y="606"/>
                  </a:cubicBezTo>
                  <a:lnTo>
                    <a:pt x="909" y="23750"/>
                  </a:lnTo>
                  <a:cubicBezTo>
                    <a:pt x="1" y="24355"/>
                    <a:pt x="1" y="25868"/>
                    <a:pt x="909" y="26322"/>
                  </a:cubicBezTo>
                  <a:lnTo>
                    <a:pt x="40995" y="49164"/>
                  </a:lnTo>
                  <a:cubicBezTo>
                    <a:pt x="42054" y="49769"/>
                    <a:pt x="43264" y="49012"/>
                    <a:pt x="43264" y="47954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815100" y="1463900"/>
              <a:ext cx="1244225" cy="1077825"/>
            </a:xfrm>
            <a:custGeom>
              <a:rect b="b" l="l" r="r" t="t"/>
              <a:pathLst>
                <a:path extrusionOk="0" h="43113" w="49769">
                  <a:moveTo>
                    <a:pt x="26322" y="908"/>
                  </a:moveTo>
                  <a:cubicBezTo>
                    <a:pt x="25717" y="0"/>
                    <a:pt x="24355" y="0"/>
                    <a:pt x="23750" y="908"/>
                  </a:cubicBezTo>
                  <a:lnTo>
                    <a:pt x="606" y="40995"/>
                  </a:lnTo>
                  <a:cubicBezTo>
                    <a:pt x="1" y="41902"/>
                    <a:pt x="757" y="43112"/>
                    <a:pt x="1816" y="43112"/>
                  </a:cubicBezTo>
                  <a:lnTo>
                    <a:pt x="47954" y="43112"/>
                  </a:lnTo>
                  <a:cubicBezTo>
                    <a:pt x="49012" y="43112"/>
                    <a:pt x="49769" y="41902"/>
                    <a:pt x="49164" y="40995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973950" y="2745925"/>
              <a:ext cx="1070250" cy="1251775"/>
            </a:xfrm>
            <a:custGeom>
              <a:rect b="b" l="l" r="r" t="t"/>
              <a:pathLst>
                <a:path extrusionOk="0" h="50071" w="42810">
                  <a:moveTo>
                    <a:pt x="2118" y="605"/>
                  </a:moveTo>
                  <a:cubicBezTo>
                    <a:pt x="1210" y="0"/>
                    <a:pt x="0" y="756"/>
                    <a:pt x="0" y="1815"/>
                  </a:cubicBezTo>
                  <a:lnTo>
                    <a:pt x="0" y="48255"/>
                  </a:lnTo>
                  <a:cubicBezTo>
                    <a:pt x="0" y="49465"/>
                    <a:pt x="1210" y="50070"/>
                    <a:pt x="2118" y="49617"/>
                  </a:cubicBezTo>
                  <a:lnTo>
                    <a:pt x="41902" y="26321"/>
                  </a:lnTo>
                  <a:cubicBezTo>
                    <a:pt x="42810" y="25716"/>
                    <a:pt x="42810" y="24355"/>
                    <a:pt x="41902" y="23749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57025" y="2878275"/>
              <a:ext cx="1580800" cy="1357675"/>
            </a:xfrm>
            <a:custGeom>
              <a:rect b="b" l="l" r="r" t="t"/>
              <a:pathLst>
                <a:path extrusionOk="0" h="54307" w="63232">
                  <a:moveTo>
                    <a:pt x="605" y="2270"/>
                  </a:moveTo>
                  <a:cubicBezTo>
                    <a:pt x="0" y="1362"/>
                    <a:pt x="605" y="0"/>
                    <a:pt x="1816" y="0"/>
                  </a:cubicBezTo>
                  <a:lnTo>
                    <a:pt x="61416" y="0"/>
                  </a:lnTo>
                  <a:cubicBezTo>
                    <a:pt x="62475" y="0"/>
                    <a:pt x="63231" y="1362"/>
                    <a:pt x="62626" y="2270"/>
                  </a:cubicBezTo>
                  <a:lnTo>
                    <a:pt x="32826" y="53399"/>
                  </a:lnTo>
                  <a:cubicBezTo>
                    <a:pt x="32221" y="54306"/>
                    <a:pt x="30860" y="54306"/>
                    <a:pt x="30254" y="53399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539600" y="1959300"/>
              <a:ext cx="3660750" cy="1785025"/>
            </a:xfrm>
            <a:custGeom>
              <a:rect b="b" l="l" r="r" t="t"/>
              <a:pathLst>
                <a:path extrusionOk="0" h="71401" w="146430">
                  <a:moveTo>
                    <a:pt x="92880" y="53550"/>
                  </a:moveTo>
                  <a:cubicBezTo>
                    <a:pt x="93939" y="53853"/>
                    <a:pt x="94696" y="54912"/>
                    <a:pt x="94242" y="55971"/>
                  </a:cubicBezTo>
                  <a:lnTo>
                    <a:pt x="93334" y="58542"/>
                  </a:lnTo>
                  <a:cubicBezTo>
                    <a:pt x="90309" y="67014"/>
                    <a:pt x="83501" y="71400"/>
                    <a:pt x="72459" y="71400"/>
                  </a:cubicBezTo>
                  <a:cubicBezTo>
                    <a:pt x="67618" y="71400"/>
                    <a:pt x="63534" y="70644"/>
                    <a:pt x="60357" y="68980"/>
                  </a:cubicBezTo>
                  <a:cubicBezTo>
                    <a:pt x="55819" y="66711"/>
                    <a:pt x="52642" y="62778"/>
                    <a:pt x="51130" y="57030"/>
                  </a:cubicBezTo>
                  <a:cubicBezTo>
                    <a:pt x="50222" y="54156"/>
                    <a:pt x="49919" y="46895"/>
                    <a:pt x="49919" y="35096"/>
                  </a:cubicBezTo>
                  <a:cubicBezTo>
                    <a:pt x="50071" y="24204"/>
                    <a:pt x="50373" y="17699"/>
                    <a:pt x="50676" y="15582"/>
                  </a:cubicBezTo>
                  <a:cubicBezTo>
                    <a:pt x="52642" y="5295"/>
                    <a:pt x="59903" y="1"/>
                    <a:pt x="72156" y="1"/>
                  </a:cubicBezTo>
                  <a:cubicBezTo>
                    <a:pt x="84107" y="1"/>
                    <a:pt x="91368" y="4690"/>
                    <a:pt x="93788" y="14069"/>
                  </a:cubicBezTo>
                  <a:lnTo>
                    <a:pt x="94544" y="16943"/>
                  </a:lnTo>
                  <a:cubicBezTo>
                    <a:pt x="94847" y="17851"/>
                    <a:pt x="94090" y="18910"/>
                    <a:pt x="93183" y="19061"/>
                  </a:cubicBezTo>
                  <a:lnTo>
                    <a:pt x="84560" y="20725"/>
                  </a:lnTo>
                  <a:cubicBezTo>
                    <a:pt x="83653" y="20876"/>
                    <a:pt x="82745" y="20422"/>
                    <a:pt x="82443" y="19515"/>
                  </a:cubicBezTo>
                  <a:lnTo>
                    <a:pt x="81838" y="17094"/>
                  </a:lnTo>
                  <a:cubicBezTo>
                    <a:pt x="81535" y="15582"/>
                    <a:pt x="80779" y="14523"/>
                    <a:pt x="79871" y="13918"/>
                  </a:cubicBezTo>
                  <a:cubicBezTo>
                    <a:pt x="78510" y="12859"/>
                    <a:pt x="75787" y="12405"/>
                    <a:pt x="72156" y="12405"/>
                  </a:cubicBezTo>
                  <a:cubicBezTo>
                    <a:pt x="68374" y="12405"/>
                    <a:pt x="65954" y="12859"/>
                    <a:pt x="64593" y="14069"/>
                  </a:cubicBezTo>
                  <a:cubicBezTo>
                    <a:pt x="63685" y="14674"/>
                    <a:pt x="63080" y="16035"/>
                    <a:pt x="62777" y="18002"/>
                  </a:cubicBezTo>
                  <a:cubicBezTo>
                    <a:pt x="62324" y="19817"/>
                    <a:pt x="62172" y="25868"/>
                    <a:pt x="62172" y="35852"/>
                  </a:cubicBezTo>
                  <a:cubicBezTo>
                    <a:pt x="62172" y="45987"/>
                    <a:pt x="62324" y="52038"/>
                    <a:pt x="62777" y="53702"/>
                  </a:cubicBezTo>
                  <a:cubicBezTo>
                    <a:pt x="63231" y="55517"/>
                    <a:pt x="63988" y="56727"/>
                    <a:pt x="64895" y="57332"/>
                  </a:cubicBezTo>
                  <a:cubicBezTo>
                    <a:pt x="66257" y="58391"/>
                    <a:pt x="68828" y="58996"/>
                    <a:pt x="72459" y="58996"/>
                  </a:cubicBezTo>
                  <a:cubicBezTo>
                    <a:pt x="75787" y="58996"/>
                    <a:pt x="78207" y="58542"/>
                    <a:pt x="79720" y="57635"/>
                  </a:cubicBezTo>
                  <a:cubicBezTo>
                    <a:pt x="80476" y="57181"/>
                    <a:pt x="81081" y="56122"/>
                    <a:pt x="81686" y="54609"/>
                  </a:cubicBezTo>
                  <a:lnTo>
                    <a:pt x="82291" y="53097"/>
                  </a:lnTo>
                  <a:cubicBezTo>
                    <a:pt x="82594" y="52340"/>
                    <a:pt x="83350" y="51887"/>
                    <a:pt x="84258" y="52038"/>
                  </a:cubicBezTo>
                  <a:close/>
                  <a:moveTo>
                    <a:pt x="8774" y="66711"/>
                  </a:moveTo>
                  <a:cubicBezTo>
                    <a:pt x="5446" y="63988"/>
                    <a:pt x="2874" y="60811"/>
                    <a:pt x="1513" y="57030"/>
                  </a:cubicBezTo>
                  <a:lnTo>
                    <a:pt x="454" y="54307"/>
                  </a:lnTo>
                  <a:cubicBezTo>
                    <a:pt x="0" y="53248"/>
                    <a:pt x="605" y="52189"/>
                    <a:pt x="1664" y="51887"/>
                  </a:cubicBezTo>
                  <a:lnTo>
                    <a:pt x="9984" y="49466"/>
                  </a:lnTo>
                  <a:cubicBezTo>
                    <a:pt x="10892" y="49164"/>
                    <a:pt x="11799" y="49617"/>
                    <a:pt x="12253" y="50525"/>
                  </a:cubicBezTo>
                  <a:lnTo>
                    <a:pt x="13161" y="52794"/>
                  </a:lnTo>
                  <a:cubicBezTo>
                    <a:pt x="14825" y="56878"/>
                    <a:pt x="18001" y="58996"/>
                    <a:pt x="22842" y="58996"/>
                  </a:cubicBezTo>
                  <a:cubicBezTo>
                    <a:pt x="24052" y="58996"/>
                    <a:pt x="25262" y="58845"/>
                    <a:pt x="26473" y="58542"/>
                  </a:cubicBezTo>
                  <a:cubicBezTo>
                    <a:pt x="29347" y="57786"/>
                    <a:pt x="31313" y="56122"/>
                    <a:pt x="32372" y="53248"/>
                  </a:cubicBezTo>
                  <a:cubicBezTo>
                    <a:pt x="33128" y="51281"/>
                    <a:pt x="33431" y="49466"/>
                    <a:pt x="33128" y="47651"/>
                  </a:cubicBezTo>
                  <a:cubicBezTo>
                    <a:pt x="32372" y="43567"/>
                    <a:pt x="28439" y="40239"/>
                    <a:pt x="21329" y="37365"/>
                  </a:cubicBezTo>
                  <a:cubicBezTo>
                    <a:pt x="16791" y="35549"/>
                    <a:pt x="13312" y="33734"/>
                    <a:pt x="10892" y="31919"/>
                  </a:cubicBezTo>
                  <a:cubicBezTo>
                    <a:pt x="6807" y="28742"/>
                    <a:pt x="4387" y="24809"/>
                    <a:pt x="3933" y="19968"/>
                  </a:cubicBezTo>
                  <a:cubicBezTo>
                    <a:pt x="3479" y="15582"/>
                    <a:pt x="4538" y="11497"/>
                    <a:pt x="7412" y="7716"/>
                  </a:cubicBezTo>
                  <a:cubicBezTo>
                    <a:pt x="9984" y="4388"/>
                    <a:pt x="13161" y="2119"/>
                    <a:pt x="17094" y="1060"/>
                  </a:cubicBezTo>
                  <a:cubicBezTo>
                    <a:pt x="19212" y="606"/>
                    <a:pt x="21329" y="303"/>
                    <a:pt x="23296" y="303"/>
                  </a:cubicBezTo>
                  <a:cubicBezTo>
                    <a:pt x="27229" y="303"/>
                    <a:pt x="30708" y="1211"/>
                    <a:pt x="33733" y="3178"/>
                  </a:cubicBezTo>
                  <a:cubicBezTo>
                    <a:pt x="36910" y="4993"/>
                    <a:pt x="39028" y="7413"/>
                    <a:pt x="40389" y="10741"/>
                  </a:cubicBezTo>
                  <a:lnTo>
                    <a:pt x="41600" y="13464"/>
                  </a:lnTo>
                  <a:cubicBezTo>
                    <a:pt x="42053" y="14372"/>
                    <a:pt x="41448" y="15582"/>
                    <a:pt x="40541" y="15884"/>
                  </a:cubicBezTo>
                  <a:lnTo>
                    <a:pt x="32221" y="18456"/>
                  </a:lnTo>
                  <a:cubicBezTo>
                    <a:pt x="31464" y="18758"/>
                    <a:pt x="30557" y="18305"/>
                    <a:pt x="30103" y="17548"/>
                  </a:cubicBezTo>
                  <a:lnTo>
                    <a:pt x="29044" y="15430"/>
                  </a:lnTo>
                  <a:cubicBezTo>
                    <a:pt x="28136" y="13464"/>
                    <a:pt x="26321" y="12556"/>
                    <a:pt x="23296" y="12556"/>
                  </a:cubicBezTo>
                  <a:cubicBezTo>
                    <a:pt x="22388" y="12556"/>
                    <a:pt x="21329" y="12708"/>
                    <a:pt x="20270" y="12859"/>
                  </a:cubicBezTo>
                  <a:cubicBezTo>
                    <a:pt x="19212" y="13161"/>
                    <a:pt x="18304" y="13918"/>
                    <a:pt x="17396" y="14977"/>
                  </a:cubicBezTo>
                  <a:cubicBezTo>
                    <a:pt x="16489" y="16187"/>
                    <a:pt x="16035" y="17397"/>
                    <a:pt x="16186" y="18607"/>
                  </a:cubicBezTo>
                  <a:cubicBezTo>
                    <a:pt x="16489" y="19968"/>
                    <a:pt x="17245" y="21330"/>
                    <a:pt x="18909" y="22540"/>
                  </a:cubicBezTo>
                  <a:cubicBezTo>
                    <a:pt x="20270" y="23448"/>
                    <a:pt x="22691" y="24658"/>
                    <a:pt x="25867" y="25868"/>
                  </a:cubicBezTo>
                  <a:cubicBezTo>
                    <a:pt x="37364" y="30406"/>
                    <a:pt x="43869" y="36911"/>
                    <a:pt x="45230" y="45684"/>
                  </a:cubicBezTo>
                  <a:cubicBezTo>
                    <a:pt x="46138" y="50979"/>
                    <a:pt x="45230" y="55820"/>
                    <a:pt x="42507" y="60509"/>
                  </a:cubicBezTo>
                  <a:cubicBezTo>
                    <a:pt x="39633" y="65652"/>
                    <a:pt x="35246" y="68980"/>
                    <a:pt x="29498" y="70493"/>
                  </a:cubicBezTo>
                  <a:cubicBezTo>
                    <a:pt x="27229" y="71098"/>
                    <a:pt x="24960" y="71400"/>
                    <a:pt x="22691" y="71400"/>
                  </a:cubicBezTo>
                  <a:cubicBezTo>
                    <a:pt x="17396" y="71400"/>
                    <a:pt x="12707" y="69888"/>
                    <a:pt x="8774" y="66711"/>
                  </a:cubicBezTo>
                  <a:close/>
                  <a:moveTo>
                    <a:pt x="98477" y="5900"/>
                  </a:moveTo>
                  <a:cubicBezTo>
                    <a:pt x="98931" y="17699"/>
                    <a:pt x="104982" y="38272"/>
                    <a:pt x="116478" y="67467"/>
                  </a:cubicBezTo>
                  <a:lnTo>
                    <a:pt x="117084" y="69131"/>
                  </a:lnTo>
                  <a:cubicBezTo>
                    <a:pt x="117386" y="69888"/>
                    <a:pt x="117991" y="70341"/>
                    <a:pt x="118748" y="70341"/>
                  </a:cubicBezTo>
                  <a:lnTo>
                    <a:pt x="126160" y="70341"/>
                  </a:lnTo>
                  <a:cubicBezTo>
                    <a:pt x="126916" y="70341"/>
                    <a:pt x="127672" y="69888"/>
                    <a:pt x="127824" y="69131"/>
                  </a:cubicBezTo>
                  <a:lnTo>
                    <a:pt x="128580" y="67467"/>
                  </a:lnTo>
                  <a:cubicBezTo>
                    <a:pt x="139774" y="38272"/>
                    <a:pt x="145825" y="17699"/>
                    <a:pt x="146279" y="5900"/>
                  </a:cubicBezTo>
                  <a:lnTo>
                    <a:pt x="146430" y="3026"/>
                  </a:lnTo>
                  <a:cubicBezTo>
                    <a:pt x="146430" y="1967"/>
                    <a:pt x="145674" y="1060"/>
                    <a:pt x="144615" y="1060"/>
                  </a:cubicBezTo>
                  <a:lnTo>
                    <a:pt x="135992" y="1060"/>
                  </a:lnTo>
                  <a:cubicBezTo>
                    <a:pt x="135085" y="1060"/>
                    <a:pt x="134177" y="1967"/>
                    <a:pt x="134177" y="2875"/>
                  </a:cubicBezTo>
                  <a:lnTo>
                    <a:pt x="134026" y="5447"/>
                  </a:lnTo>
                  <a:cubicBezTo>
                    <a:pt x="133723" y="13010"/>
                    <a:pt x="130093" y="26776"/>
                    <a:pt x="123286" y="46441"/>
                  </a:cubicBezTo>
                  <a:cubicBezTo>
                    <a:pt x="122983" y="47046"/>
                    <a:pt x="122075" y="47046"/>
                    <a:pt x="121924" y="46441"/>
                  </a:cubicBezTo>
                  <a:cubicBezTo>
                    <a:pt x="114814" y="26776"/>
                    <a:pt x="111184" y="13010"/>
                    <a:pt x="110730" y="5447"/>
                  </a:cubicBezTo>
                  <a:lnTo>
                    <a:pt x="110579" y="2875"/>
                  </a:lnTo>
                  <a:cubicBezTo>
                    <a:pt x="110579" y="1967"/>
                    <a:pt x="109823" y="1060"/>
                    <a:pt x="108764" y="1060"/>
                  </a:cubicBezTo>
                  <a:lnTo>
                    <a:pt x="100141" y="1060"/>
                  </a:lnTo>
                  <a:cubicBezTo>
                    <a:pt x="99082" y="1060"/>
                    <a:pt x="98326" y="1967"/>
                    <a:pt x="98326" y="30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311700" y="1505750"/>
            <a:ext cx="51714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11700" y="1505750"/>
            <a:ext cx="37263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292342" y="1505750"/>
            <a:ext cx="37263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3958750" y="0"/>
            <a:ext cx="518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311700" y="789275"/>
            <a:ext cx="33531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311700" y="1688675"/>
            <a:ext cx="3353100" cy="28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11700" y="1176675"/>
            <a:ext cx="4413000" cy="26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Font typeface="Manrope"/>
              <a:buNone/>
              <a:defRPr b="1" sz="33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Font typeface="Manrope"/>
              <a:buNone/>
              <a:defRPr b="1" sz="33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Font typeface="Manrope"/>
              <a:buNone/>
              <a:defRPr b="1" sz="33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Font typeface="Manrope"/>
              <a:buNone/>
              <a:defRPr b="1" sz="33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Font typeface="Manrope"/>
              <a:buNone/>
              <a:defRPr b="1" sz="33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Font typeface="Manrope"/>
              <a:buNone/>
              <a:defRPr b="1" sz="33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Font typeface="Manrope"/>
              <a:buNone/>
              <a:defRPr b="1" sz="33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Font typeface="Manrope"/>
              <a:buNone/>
              <a:defRPr b="1" sz="33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Font typeface="Manrope"/>
              <a:buNone/>
              <a:defRPr b="1" sz="33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ExtraBold"/>
              <a:buNone/>
              <a:defRPr sz="28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ExtraBold"/>
              <a:buNone/>
              <a:defRPr sz="28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ExtraBold"/>
              <a:buNone/>
              <a:defRPr sz="28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ExtraBold"/>
              <a:buNone/>
              <a:defRPr sz="28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ExtraBold"/>
              <a:buNone/>
              <a:defRPr sz="28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ExtraBold"/>
              <a:buNone/>
              <a:defRPr sz="28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ExtraBold"/>
              <a:buNone/>
              <a:defRPr sz="28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ExtraBold"/>
              <a:buNone/>
              <a:defRPr sz="28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ExtraBold"/>
              <a:buNone/>
              <a:defRPr sz="28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90700"/>
            <a:ext cx="77544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8220925" y="4625146"/>
            <a:ext cx="636703" cy="254892"/>
            <a:chOff x="257025" y="1456325"/>
            <a:chExt cx="6943325" cy="2779625"/>
          </a:xfrm>
        </p:grpSpPr>
        <p:sp>
          <p:nvSpPr>
            <p:cNvPr id="9" name="Google Shape;9;p1"/>
            <p:cNvSpPr/>
            <p:nvPr/>
          </p:nvSpPr>
          <p:spPr>
            <a:xfrm>
              <a:off x="544425" y="1456325"/>
              <a:ext cx="1081625" cy="1244225"/>
            </a:xfrm>
            <a:custGeom>
              <a:rect b="b" l="l" r="r" t="t"/>
              <a:pathLst>
                <a:path extrusionOk="0" h="49769" w="43265">
                  <a:moveTo>
                    <a:pt x="43264" y="1816"/>
                  </a:moveTo>
                  <a:cubicBezTo>
                    <a:pt x="43264" y="757"/>
                    <a:pt x="42054" y="1"/>
                    <a:pt x="40995" y="606"/>
                  </a:cubicBezTo>
                  <a:lnTo>
                    <a:pt x="909" y="23750"/>
                  </a:lnTo>
                  <a:cubicBezTo>
                    <a:pt x="1" y="24355"/>
                    <a:pt x="1" y="25868"/>
                    <a:pt x="909" y="26322"/>
                  </a:cubicBezTo>
                  <a:lnTo>
                    <a:pt x="40995" y="49164"/>
                  </a:lnTo>
                  <a:cubicBezTo>
                    <a:pt x="42054" y="49769"/>
                    <a:pt x="43264" y="49012"/>
                    <a:pt x="43264" y="47954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815100" y="1463900"/>
              <a:ext cx="1244225" cy="1077825"/>
            </a:xfrm>
            <a:custGeom>
              <a:rect b="b" l="l" r="r" t="t"/>
              <a:pathLst>
                <a:path extrusionOk="0" h="43113" w="49769">
                  <a:moveTo>
                    <a:pt x="26322" y="908"/>
                  </a:moveTo>
                  <a:cubicBezTo>
                    <a:pt x="25717" y="0"/>
                    <a:pt x="24355" y="0"/>
                    <a:pt x="23750" y="908"/>
                  </a:cubicBezTo>
                  <a:lnTo>
                    <a:pt x="606" y="40995"/>
                  </a:lnTo>
                  <a:cubicBezTo>
                    <a:pt x="1" y="41902"/>
                    <a:pt x="757" y="43112"/>
                    <a:pt x="1816" y="43112"/>
                  </a:cubicBezTo>
                  <a:lnTo>
                    <a:pt x="47954" y="43112"/>
                  </a:lnTo>
                  <a:cubicBezTo>
                    <a:pt x="49012" y="43112"/>
                    <a:pt x="49769" y="41902"/>
                    <a:pt x="49164" y="40995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973950" y="2745925"/>
              <a:ext cx="1070250" cy="1251775"/>
            </a:xfrm>
            <a:custGeom>
              <a:rect b="b" l="l" r="r" t="t"/>
              <a:pathLst>
                <a:path extrusionOk="0" h="50071" w="42810">
                  <a:moveTo>
                    <a:pt x="2118" y="605"/>
                  </a:moveTo>
                  <a:cubicBezTo>
                    <a:pt x="1210" y="0"/>
                    <a:pt x="0" y="756"/>
                    <a:pt x="0" y="1815"/>
                  </a:cubicBezTo>
                  <a:lnTo>
                    <a:pt x="0" y="48255"/>
                  </a:lnTo>
                  <a:cubicBezTo>
                    <a:pt x="0" y="49465"/>
                    <a:pt x="1210" y="50070"/>
                    <a:pt x="2118" y="49617"/>
                  </a:cubicBezTo>
                  <a:lnTo>
                    <a:pt x="41902" y="26321"/>
                  </a:lnTo>
                  <a:cubicBezTo>
                    <a:pt x="42810" y="25716"/>
                    <a:pt x="42810" y="24355"/>
                    <a:pt x="41902" y="23749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7025" y="2878275"/>
              <a:ext cx="1580800" cy="1357675"/>
            </a:xfrm>
            <a:custGeom>
              <a:rect b="b" l="l" r="r" t="t"/>
              <a:pathLst>
                <a:path extrusionOk="0" h="54307" w="63232">
                  <a:moveTo>
                    <a:pt x="605" y="2270"/>
                  </a:moveTo>
                  <a:cubicBezTo>
                    <a:pt x="0" y="1362"/>
                    <a:pt x="605" y="0"/>
                    <a:pt x="1816" y="0"/>
                  </a:cubicBezTo>
                  <a:lnTo>
                    <a:pt x="61416" y="0"/>
                  </a:lnTo>
                  <a:cubicBezTo>
                    <a:pt x="62475" y="0"/>
                    <a:pt x="63231" y="1362"/>
                    <a:pt x="62626" y="2270"/>
                  </a:cubicBezTo>
                  <a:lnTo>
                    <a:pt x="32826" y="53399"/>
                  </a:lnTo>
                  <a:cubicBezTo>
                    <a:pt x="32221" y="54306"/>
                    <a:pt x="30860" y="54306"/>
                    <a:pt x="30254" y="53399"/>
                  </a:cubicBezTo>
                  <a:close/>
                </a:path>
              </a:pathLst>
            </a:custGeom>
            <a:solidFill>
              <a:srgbClr val="01A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539600" y="1959300"/>
              <a:ext cx="3660750" cy="1785025"/>
            </a:xfrm>
            <a:custGeom>
              <a:rect b="b" l="l" r="r" t="t"/>
              <a:pathLst>
                <a:path extrusionOk="0" h="71401" w="146430">
                  <a:moveTo>
                    <a:pt x="92880" y="53550"/>
                  </a:moveTo>
                  <a:cubicBezTo>
                    <a:pt x="93939" y="53853"/>
                    <a:pt x="94696" y="54912"/>
                    <a:pt x="94242" y="55971"/>
                  </a:cubicBezTo>
                  <a:lnTo>
                    <a:pt x="93334" y="58542"/>
                  </a:lnTo>
                  <a:cubicBezTo>
                    <a:pt x="90309" y="67014"/>
                    <a:pt x="83501" y="71400"/>
                    <a:pt x="72459" y="71400"/>
                  </a:cubicBezTo>
                  <a:cubicBezTo>
                    <a:pt x="67618" y="71400"/>
                    <a:pt x="63534" y="70644"/>
                    <a:pt x="60357" y="68980"/>
                  </a:cubicBezTo>
                  <a:cubicBezTo>
                    <a:pt x="55819" y="66711"/>
                    <a:pt x="52642" y="62778"/>
                    <a:pt x="51130" y="57030"/>
                  </a:cubicBezTo>
                  <a:cubicBezTo>
                    <a:pt x="50222" y="54156"/>
                    <a:pt x="49919" y="46895"/>
                    <a:pt x="49919" y="35096"/>
                  </a:cubicBezTo>
                  <a:cubicBezTo>
                    <a:pt x="50071" y="24204"/>
                    <a:pt x="50373" y="17699"/>
                    <a:pt x="50676" y="15582"/>
                  </a:cubicBezTo>
                  <a:cubicBezTo>
                    <a:pt x="52642" y="5295"/>
                    <a:pt x="59903" y="1"/>
                    <a:pt x="72156" y="1"/>
                  </a:cubicBezTo>
                  <a:cubicBezTo>
                    <a:pt x="84107" y="1"/>
                    <a:pt x="91368" y="4690"/>
                    <a:pt x="93788" y="14069"/>
                  </a:cubicBezTo>
                  <a:lnTo>
                    <a:pt x="94544" y="16943"/>
                  </a:lnTo>
                  <a:cubicBezTo>
                    <a:pt x="94847" y="17851"/>
                    <a:pt x="94090" y="18910"/>
                    <a:pt x="93183" y="19061"/>
                  </a:cubicBezTo>
                  <a:lnTo>
                    <a:pt x="84560" y="20725"/>
                  </a:lnTo>
                  <a:cubicBezTo>
                    <a:pt x="83653" y="20876"/>
                    <a:pt x="82745" y="20422"/>
                    <a:pt x="82443" y="19515"/>
                  </a:cubicBezTo>
                  <a:lnTo>
                    <a:pt x="81838" y="17094"/>
                  </a:lnTo>
                  <a:cubicBezTo>
                    <a:pt x="81535" y="15582"/>
                    <a:pt x="80779" y="14523"/>
                    <a:pt x="79871" y="13918"/>
                  </a:cubicBezTo>
                  <a:cubicBezTo>
                    <a:pt x="78510" y="12859"/>
                    <a:pt x="75787" y="12405"/>
                    <a:pt x="72156" y="12405"/>
                  </a:cubicBezTo>
                  <a:cubicBezTo>
                    <a:pt x="68374" y="12405"/>
                    <a:pt x="65954" y="12859"/>
                    <a:pt x="64593" y="14069"/>
                  </a:cubicBezTo>
                  <a:cubicBezTo>
                    <a:pt x="63685" y="14674"/>
                    <a:pt x="63080" y="16035"/>
                    <a:pt x="62777" y="18002"/>
                  </a:cubicBezTo>
                  <a:cubicBezTo>
                    <a:pt x="62324" y="19817"/>
                    <a:pt x="62172" y="25868"/>
                    <a:pt x="62172" y="35852"/>
                  </a:cubicBezTo>
                  <a:cubicBezTo>
                    <a:pt x="62172" y="45987"/>
                    <a:pt x="62324" y="52038"/>
                    <a:pt x="62777" y="53702"/>
                  </a:cubicBezTo>
                  <a:cubicBezTo>
                    <a:pt x="63231" y="55517"/>
                    <a:pt x="63988" y="56727"/>
                    <a:pt x="64895" y="57332"/>
                  </a:cubicBezTo>
                  <a:cubicBezTo>
                    <a:pt x="66257" y="58391"/>
                    <a:pt x="68828" y="58996"/>
                    <a:pt x="72459" y="58996"/>
                  </a:cubicBezTo>
                  <a:cubicBezTo>
                    <a:pt x="75787" y="58996"/>
                    <a:pt x="78207" y="58542"/>
                    <a:pt x="79720" y="57635"/>
                  </a:cubicBezTo>
                  <a:cubicBezTo>
                    <a:pt x="80476" y="57181"/>
                    <a:pt x="81081" y="56122"/>
                    <a:pt x="81686" y="54609"/>
                  </a:cubicBezTo>
                  <a:lnTo>
                    <a:pt x="82291" y="53097"/>
                  </a:lnTo>
                  <a:cubicBezTo>
                    <a:pt x="82594" y="52340"/>
                    <a:pt x="83350" y="51887"/>
                    <a:pt x="84258" y="52038"/>
                  </a:cubicBezTo>
                  <a:close/>
                  <a:moveTo>
                    <a:pt x="8774" y="66711"/>
                  </a:moveTo>
                  <a:cubicBezTo>
                    <a:pt x="5446" y="63988"/>
                    <a:pt x="2874" y="60811"/>
                    <a:pt x="1513" y="57030"/>
                  </a:cubicBezTo>
                  <a:lnTo>
                    <a:pt x="454" y="54307"/>
                  </a:lnTo>
                  <a:cubicBezTo>
                    <a:pt x="0" y="53248"/>
                    <a:pt x="605" y="52189"/>
                    <a:pt x="1664" y="51887"/>
                  </a:cubicBezTo>
                  <a:lnTo>
                    <a:pt x="9984" y="49466"/>
                  </a:lnTo>
                  <a:cubicBezTo>
                    <a:pt x="10892" y="49164"/>
                    <a:pt x="11799" y="49617"/>
                    <a:pt x="12253" y="50525"/>
                  </a:cubicBezTo>
                  <a:lnTo>
                    <a:pt x="13161" y="52794"/>
                  </a:lnTo>
                  <a:cubicBezTo>
                    <a:pt x="14825" y="56878"/>
                    <a:pt x="18001" y="58996"/>
                    <a:pt x="22842" y="58996"/>
                  </a:cubicBezTo>
                  <a:cubicBezTo>
                    <a:pt x="24052" y="58996"/>
                    <a:pt x="25262" y="58845"/>
                    <a:pt x="26473" y="58542"/>
                  </a:cubicBezTo>
                  <a:cubicBezTo>
                    <a:pt x="29347" y="57786"/>
                    <a:pt x="31313" y="56122"/>
                    <a:pt x="32372" y="53248"/>
                  </a:cubicBezTo>
                  <a:cubicBezTo>
                    <a:pt x="33128" y="51281"/>
                    <a:pt x="33431" y="49466"/>
                    <a:pt x="33128" y="47651"/>
                  </a:cubicBezTo>
                  <a:cubicBezTo>
                    <a:pt x="32372" y="43567"/>
                    <a:pt x="28439" y="40239"/>
                    <a:pt x="21329" y="37365"/>
                  </a:cubicBezTo>
                  <a:cubicBezTo>
                    <a:pt x="16791" y="35549"/>
                    <a:pt x="13312" y="33734"/>
                    <a:pt x="10892" y="31919"/>
                  </a:cubicBezTo>
                  <a:cubicBezTo>
                    <a:pt x="6807" y="28742"/>
                    <a:pt x="4387" y="24809"/>
                    <a:pt x="3933" y="19968"/>
                  </a:cubicBezTo>
                  <a:cubicBezTo>
                    <a:pt x="3479" y="15582"/>
                    <a:pt x="4538" y="11497"/>
                    <a:pt x="7412" y="7716"/>
                  </a:cubicBezTo>
                  <a:cubicBezTo>
                    <a:pt x="9984" y="4388"/>
                    <a:pt x="13161" y="2119"/>
                    <a:pt x="17094" y="1060"/>
                  </a:cubicBezTo>
                  <a:cubicBezTo>
                    <a:pt x="19212" y="606"/>
                    <a:pt x="21329" y="303"/>
                    <a:pt x="23296" y="303"/>
                  </a:cubicBezTo>
                  <a:cubicBezTo>
                    <a:pt x="27229" y="303"/>
                    <a:pt x="30708" y="1211"/>
                    <a:pt x="33733" y="3178"/>
                  </a:cubicBezTo>
                  <a:cubicBezTo>
                    <a:pt x="36910" y="4993"/>
                    <a:pt x="39028" y="7413"/>
                    <a:pt x="40389" y="10741"/>
                  </a:cubicBezTo>
                  <a:lnTo>
                    <a:pt x="41600" y="13464"/>
                  </a:lnTo>
                  <a:cubicBezTo>
                    <a:pt x="42053" y="14372"/>
                    <a:pt x="41448" y="15582"/>
                    <a:pt x="40541" y="15884"/>
                  </a:cubicBezTo>
                  <a:lnTo>
                    <a:pt x="32221" y="18456"/>
                  </a:lnTo>
                  <a:cubicBezTo>
                    <a:pt x="31464" y="18758"/>
                    <a:pt x="30557" y="18305"/>
                    <a:pt x="30103" y="17548"/>
                  </a:cubicBezTo>
                  <a:lnTo>
                    <a:pt x="29044" y="15430"/>
                  </a:lnTo>
                  <a:cubicBezTo>
                    <a:pt x="28136" y="13464"/>
                    <a:pt x="26321" y="12556"/>
                    <a:pt x="23296" y="12556"/>
                  </a:cubicBezTo>
                  <a:cubicBezTo>
                    <a:pt x="22388" y="12556"/>
                    <a:pt x="21329" y="12708"/>
                    <a:pt x="20270" y="12859"/>
                  </a:cubicBezTo>
                  <a:cubicBezTo>
                    <a:pt x="19212" y="13161"/>
                    <a:pt x="18304" y="13918"/>
                    <a:pt x="17396" y="14977"/>
                  </a:cubicBezTo>
                  <a:cubicBezTo>
                    <a:pt x="16489" y="16187"/>
                    <a:pt x="16035" y="17397"/>
                    <a:pt x="16186" y="18607"/>
                  </a:cubicBezTo>
                  <a:cubicBezTo>
                    <a:pt x="16489" y="19968"/>
                    <a:pt x="17245" y="21330"/>
                    <a:pt x="18909" y="22540"/>
                  </a:cubicBezTo>
                  <a:cubicBezTo>
                    <a:pt x="20270" y="23448"/>
                    <a:pt x="22691" y="24658"/>
                    <a:pt x="25867" y="25868"/>
                  </a:cubicBezTo>
                  <a:cubicBezTo>
                    <a:pt x="37364" y="30406"/>
                    <a:pt x="43869" y="36911"/>
                    <a:pt x="45230" y="45684"/>
                  </a:cubicBezTo>
                  <a:cubicBezTo>
                    <a:pt x="46138" y="50979"/>
                    <a:pt x="45230" y="55820"/>
                    <a:pt x="42507" y="60509"/>
                  </a:cubicBezTo>
                  <a:cubicBezTo>
                    <a:pt x="39633" y="65652"/>
                    <a:pt x="35246" y="68980"/>
                    <a:pt x="29498" y="70493"/>
                  </a:cubicBezTo>
                  <a:cubicBezTo>
                    <a:pt x="27229" y="71098"/>
                    <a:pt x="24960" y="71400"/>
                    <a:pt x="22691" y="71400"/>
                  </a:cubicBezTo>
                  <a:cubicBezTo>
                    <a:pt x="17396" y="71400"/>
                    <a:pt x="12707" y="69888"/>
                    <a:pt x="8774" y="66711"/>
                  </a:cubicBezTo>
                  <a:close/>
                  <a:moveTo>
                    <a:pt x="98477" y="5900"/>
                  </a:moveTo>
                  <a:cubicBezTo>
                    <a:pt x="98931" y="17699"/>
                    <a:pt x="104982" y="38272"/>
                    <a:pt x="116478" y="67467"/>
                  </a:cubicBezTo>
                  <a:lnTo>
                    <a:pt x="117084" y="69131"/>
                  </a:lnTo>
                  <a:cubicBezTo>
                    <a:pt x="117386" y="69888"/>
                    <a:pt x="117991" y="70341"/>
                    <a:pt x="118748" y="70341"/>
                  </a:cubicBezTo>
                  <a:lnTo>
                    <a:pt x="126160" y="70341"/>
                  </a:lnTo>
                  <a:cubicBezTo>
                    <a:pt x="126916" y="70341"/>
                    <a:pt x="127672" y="69888"/>
                    <a:pt x="127824" y="69131"/>
                  </a:cubicBezTo>
                  <a:lnTo>
                    <a:pt x="128580" y="67467"/>
                  </a:lnTo>
                  <a:cubicBezTo>
                    <a:pt x="139774" y="38272"/>
                    <a:pt x="145825" y="17699"/>
                    <a:pt x="146279" y="5900"/>
                  </a:cubicBezTo>
                  <a:lnTo>
                    <a:pt x="146430" y="3026"/>
                  </a:lnTo>
                  <a:cubicBezTo>
                    <a:pt x="146430" y="1967"/>
                    <a:pt x="145674" y="1060"/>
                    <a:pt x="144615" y="1060"/>
                  </a:cubicBezTo>
                  <a:lnTo>
                    <a:pt x="135992" y="1060"/>
                  </a:lnTo>
                  <a:cubicBezTo>
                    <a:pt x="135085" y="1060"/>
                    <a:pt x="134177" y="1967"/>
                    <a:pt x="134177" y="2875"/>
                  </a:cubicBezTo>
                  <a:lnTo>
                    <a:pt x="134026" y="5447"/>
                  </a:lnTo>
                  <a:cubicBezTo>
                    <a:pt x="133723" y="13010"/>
                    <a:pt x="130093" y="26776"/>
                    <a:pt x="123286" y="46441"/>
                  </a:cubicBezTo>
                  <a:cubicBezTo>
                    <a:pt x="122983" y="47046"/>
                    <a:pt x="122075" y="47046"/>
                    <a:pt x="121924" y="46441"/>
                  </a:cubicBezTo>
                  <a:cubicBezTo>
                    <a:pt x="114814" y="26776"/>
                    <a:pt x="111184" y="13010"/>
                    <a:pt x="110730" y="5447"/>
                  </a:cubicBezTo>
                  <a:lnTo>
                    <a:pt x="110579" y="2875"/>
                  </a:lnTo>
                  <a:cubicBezTo>
                    <a:pt x="110579" y="1967"/>
                    <a:pt x="109823" y="1060"/>
                    <a:pt x="108764" y="1060"/>
                  </a:cubicBezTo>
                  <a:lnTo>
                    <a:pt x="100141" y="1060"/>
                  </a:lnTo>
                  <a:cubicBezTo>
                    <a:pt x="99082" y="1060"/>
                    <a:pt x="98326" y="1967"/>
                    <a:pt x="98326" y="30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" name="Google Shape;14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425761" y="333250"/>
            <a:ext cx="320329" cy="3712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500" y="875500"/>
            <a:ext cx="4369501" cy="42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ctrTitle"/>
          </p:nvPr>
        </p:nvSpPr>
        <p:spPr>
          <a:xfrm>
            <a:off x="347825" y="1480900"/>
            <a:ext cx="49473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#NoEstimates</a:t>
            </a:r>
            <a:endParaRPr sz="5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4">
            <a:alphaModFix amt="75000"/>
          </a:blip>
          <a:srcRect b="0" l="7784" r="7784" t="0"/>
          <a:stretch/>
        </p:blipFill>
        <p:spPr>
          <a:xfrm>
            <a:off x="3203487" y="704475"/>
            <a:ext cx="5561587" cy="37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Estimar esta roto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 es la consecuencia del time-to-delivery?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 amt="63000"/>
          </a:blip>
          <a:srcRect b="5555" l="0" r="0" t="5555"/>
          <a:stretch/>
        </p:blipFill>
        <p:spPr>
          <a:xfrm>
            <a:off x="3203487" y="704475"/>
            <a:ext cx="5561587" cy="37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Estimar esta roto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correcto &gt;  </a:t>
            </a:r>
            <a:r>
              <a:rPr lang="en"/>
              <a:t>Estimación</a:t>
            </a:r>
            <a:r>
              <a:rPr lang="en"/>
              <a:t> correcta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 rotWithShape="1">
          <a:blip r:embed="rId4">
            <a:alphaModFix amt="81000"/>
          </a:blip>
          <a:srcRect b="13912" l="6861" r="1655" t="-22430"/>
          <a:stretch/>
        </p:blipFill>
        <p:spPr>
          <a:xfrm>
            <a:off x="3203487" y="704475"/>
            <a:ext cx="5561588" cy="37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Estimar esta roto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¿Para</a:t>
            </a:r>
            <a:r>
              <a:rPr lang="en"/>
              <a:t> </a:t>
            </a:r>
            <a:r>
              <a:rPr lang="en"/>
              <a:t>qué</a:t>
            </a:r>
            <a:r>
              <a:rPr lang="en"/>
              <a:t> estamos usando la velocidad?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 rotWithShape="1">
          <a:blip r:embed="rId4">
            <a:alphaModFix amt="64000"/>
          </a:blip>
          <a:srcRect b="5397" l="0" r="0" t="5388"/>
          <a:stretch/>
        </p:blipFill>
        <p:spPr>
          <a:xfrm>
            <a:off x="3203487" y="704475"/>
            <a:ext cx="5561587" cy="37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Estimar esta roto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Rituales / Dogmas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 rotWithShape="1">
          <a:blip r:embed="rId4">
            <a:alphaModFix amt="73000"/>
          </a:blip>
          <a:srcRect b="0" l="19" r="9" t="0"/>
          <a:stretch/>
        </p:blipFill>
        <p:spPr>
          <a:xfrm>
            <a:off x="3203487" y="704475"/>
            <a:ext cx="5561586" cy="37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Estimar esta roto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63" name="Google Shape;163;p27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se asigna una tarea, nadie estima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Estimar esta roto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05750"/>
            <a:ext cx="51714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El proceso de estimar resulta en una adivinación / apuesta.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La gente no entiende que estimar es una “aproximación” y piensa que es un contrato.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 tiende a transformar puntos a tiempo (siempre o casi siempre)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¿Qué pasa cuando hacemos delivery on time? -&gt; nada.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Correct software &gt; Correct estimation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¿Para necesitamos saber la velocidad?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Rituales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Si les dan una tarea, no la estimarian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ctrTitle"/>
          </p:nvPr>
        </p:nvSpPr>
        <p:spPr>
          <a:xfrm>
            <a:off x="347825" y="1480900"/>
            <a:ext cx="51429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5000"/>
              <a:t>¿Por</a:t>
            </a:r>
            <a:r>
              <a:rPr lang="en" sz="5000"/>
              <a:t> </a:t>
            </a:r>
            <a:r>
              <a:rPr lang="en" sz="5000"/>
              <a:t>qué</a:t>
            </a:r>
            <a:r>
              <a:rPr lang="en" sz="5000"/>
              <a:t> no </a:t>
            </a:r>
            <a:r>
              <a:rPr lang="en" sz="5000"/>
              <a:t>deberíamos</a:t>
            </a:r>
            <a:r>
              <a:rPr lang="en" sz="5000"/>
              <a:t> estimar?</a:t>
            </a:r>
            <a:endParaRPr sz="5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¿Por qué no deberíamos estimar?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505750"/>
            <a:ext cx="56805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  <a:highlight>
                  <a:schemeClr val="accent6"/>
                </a:highlight>
              </a:rPr>
              <a:t>Evitar el waste (lo opuesto de valor)</a:t>
            </a:r>
            <a:endParaRPr sz="18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Reducir nuestro trabajo al objetivo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 aprovechar tiempo que perdemos en estimar, en otras tareas que </a:t>
            </a:r>
            <a:r>
              <a:rPr lang="en" sz="1800"/>
              <a:t>sí importan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ctrTitle"/>
          </p:nvPr>
        </p:nvSpPr>
        <p:spPr>
          <a:xfrm>
            <a:off x="347825" y="1480900"/>
            <a:ext cx="51429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Como hacemos?</a:t>
            </a:r>
            <a:endParaRPr sz="5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hacemos?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505750"/>
            <a:ext cx="57639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Reducir tareas al </a:t>
            </a:r>
            <a:r>
              <a:rPr lang="en" sz="1700"/>
              <a:t>mínimo</a:t>
            </a:r>
            <a:r>
              <a:rPr lang="en" sz="1700"/>
              <a:t> posible (½ sprint o 1)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Todas las tareas valen 1.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Todas las tareas deben o </a:t>
            </a:r>
            <a:r>
              <a:rPr lang="en" sz="1700"/>
              <a:t>deberían</a:t>
            </a:r>
            <a:r>
              <a:rPr lang="en" sz="1700"/>
              <a:t> agregar valor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El </a:t>
            </a:r>
            <a:r>
              <a:rPr lang="en" sz="1700"/>
              <a:t>número</a:t>
            </a:r>
            <a:r>
              <a:rPr lang="en" sz="1700"/>
              <a:t> de tareas es aproximado al </a:t>
            </a:r>
            <a:r>
              <a:rPr lang="en" sz="1700"/>
              <a:t>número</a:t>
            </a:r>
            <a:r>
              <a:rPr lang="en" sz="1700"/>
              <a:t> de puntos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4415" l="2248" r="0" t="0"/>
          <a:stretch/>
        </p:blipFill>
        <p:spPr>
          <a:xfrm>
            <a:off x="0" y="188750"/>
            <a:ext cx="4130151" cy="498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3723" l="0" r="0" t="10276"/>
          <a:stretch/>
        </p:blipFill>
        <p:spPr>
          <a:xfrm>
            <a:off x="6962750" y="2960000"/>
            <a:ext cx="1797525" cy="22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1289575" y="2150850"/>
            <a:ext cx="725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/ para qué estimamos?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OJO </a:t>
            </a:r>
            <a:r>
              <a:rPr lang="en"/>
              <a:t>👀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3400"/>
            <a:ext cx="8839200" cy="346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ctrTitle"/>
          </p:nvPr>
        </p:nvSpPr>
        <p:spPr>
          <a:xfrm>
            <a:off x="347825" y="1480900"/>
            <a:ext cx="51429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Momento</a:t>
            </a:r>
            <a:r>
              <a:rPr lang="en" sz="5000"/>
              <a:t> panqueque</a:t>
            </a:r>
            <a:endParaRPr sz="5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 rotWithShape="1">
          <a:blip r:embed="rId5">
            <a:alphaModFix amt="88000"/>
          </a:blip>
          <a:srcRect b="11514" l="24623" r="25511" t="2752"/>
          <a:stretch/>
        </p:blipFill>
        <p:spPr>
          <a:xfrm>
            <a:off x="4206850" y="197725"/>
            <a:ext cx="4729375" cy="44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esto funciona?</a:t>
            </a:r>
            <a:endParaRPr/>
          </a:p>
        </p:txBody>
      </p:sp>
      <p:sp>
        <p:nvSpPr>
          <p:cNvPr id="213" name="Google Shape;213;p35"/>
          <p:cNvSpPr txBox="1"/>
          <p:nvPr>
            <p:ph idx="2" type="body"/>
          </p:nvPr>
        </p:nvSpPr>
        <p:spPr>
          <a:xfrm>
            <a:off x="311700" y="1307350"/>
            <a:ext cx="7808700" cy="32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Hay que hacer entender que las estimaciones son aproximaciones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Si no estimamos como tenemos financiacion?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Siempre se intenta predecir el futuro en los negocios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Aísla</a:t>
            </a:r>
            <a:r>
              <a:rPr lang="en" sz="1700"/>
              <a:t> a las personas sobre otras partes del negocio o planificaciones</a:t>
            </a:r>
            <a:endParaRPr sz="2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ctrTitle"/>
          </p:nvPr>
        </p:nvSpPr>
        <p:spPr>
          <a:xfrm>
            <a:off x="347825" y="1480900"/>
            <a:ext cx="51429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En conclusion</a:t>
            </a:r>
            <a:endParaRPr sz="5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>
            <a:off x="5416600" y="632362"/>
            <a:ext cx="3062150" cy="37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conclusion</a:t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1389600"/>
            <a:ext cx="6556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¿Qué</a:t>
            </a:r>
            <a:r>
              <a:rPr lang="en" sz="1600"/>
              <a:t> </a:t>
            </a:r>
            <a:r>
              <a:rPr lang="en" sz="1600"/>
              <a:t>queremos</a:t>
            </a:r>
            <a:r>
              <a:rPr lang="en" sz="1600"/>
              <a:t> que nos digan las estimaciones? (5 why)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Hay otra forma de hacer las cosas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No estimar no es ausencia de compromiso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No estimar no significa no planificar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 / Opiniones?</a:t>
            </a:r>
            <a:endParaRPr/>
          </a:p>
        </p:txBody>
      </p: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Debate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798300"/>
            <a:ext cx="7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Bibliografia</a:t>
            </a:r>
            <a:endParaRPr/>
          </a:p>
        </p:txBody>
      </p:sp>
      <p:sp>
        <p:nvSpPr>
          <p:cNvPr id="238" name="Google Shape;238;p39"/>
          <p:cNvSpPr txBox="1"/>
          <p:nvPr>
            <p:ph idx="2" type="body"/>
          </p:nvPr>
        </p:nvSpPr>
        <p:spPr>
          <a:xfrm>
            <a:off x="311700" y="1428225"/>
            <a:ext cx="71277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https://netmind.net/es/herramientas-agile-no-estimates/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https://medium.com/codex/noestimates-and-noiterations-2b5df43d8c34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https://techbeacon.com/app-dev-testing/noestimates-debate-unbiased-look-origins-arguments-thought-leaders-behind-movement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https://www.youtube.com/watch?v=QVBlnCTu9Ms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https://netmind.net/es/herramientas-agile-no-estimates/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347825" y="1480900"/>
            <a:ext cx="51429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#NoEstimates</a:t>
            </a:r>
            <a:endParaRPr sz="5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347825" y="1480900"/>
            <a:ext cx="51429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#NoEstimates</a:t>
            </a:r>
            <a:endParaRPr sz="5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-5400000">
            <a:off x="1807687" y="-2087787"/>
            <a:ext cx="5419300" cy="925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ctrTitle"/>
          </p:nvPr>
        </p:nvSpPr>
        <p:spPr>
          <a:xfrm>
            <a:off x="347825" y="1480900"/>
            <a:ext cx="59769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Estimar esta roto</a:t>
            </a:r>
            <a:endParaRPr sz="50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3203487" y="704475"/>
            <a:ext cx="5561587" cy="37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Estimar esta roto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Estimar resulta en una </a:t>
            </a:r>
            <a:r>
              <a:rPr lang="en"/>
              <a:t>adivinación</a:t>
            </a:r>
            <a:r>
              <a:rPr lang="en"/>
              <a:t> / apuesta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 amt="56000"/>
          </a:blip>
          <a:srcRect b="5555" l="0" r="0" t="5555"/>
          <a:stretch/>
        </p:blipFill>
        <p:spPr>
          <a:xfrm>
            <a:off x="3203487" y="704475"/>
            <a:ext cx="5561587" cy="37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Estimar esta roto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gente confunde </a:t>
            </a:r>
            <a:r>
              <a:rPr lang="en"/>
              <a:t>estimación</a:t>
            </a:r>
            <a:r>
              <a:rPr lang="en"/>
              <a:t> con contrato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 amt="54000"/>
          </a:blip>
          <a:srcRect b="-3177" l="6130" r="19375" t="-35557"/>
          <a:stretch/>
        </p:blipFill>
        <p:spPr>
          <a:xfrm>
            <a:off x="2571600" y="-483925"/>
            <a:ext cx="6290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type="ctrTitle"/>
          </p:nvPr>
        </p:nvSpPr>
        <p:spPr>
          <a:xfrm>
            <a:off x="347820" y="1480912"/>
            <a:ext cx="5034000" cy="21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Estimar esta roto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347820" y="3619606"/>
            <a:ext cx="503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Todas las </a:t>
            </a:r>
            <a:r>
              <a:rPr lang="en"/>
              <a:t>unidades</a:t>
            </a:r>
            <a:r>
              <a:rPr lang="en"/>
              <a:t> terminan </a:t>
            </a:r>
            <a:r>
              <a:rPr lang="en"/>
              <a:t>transformándose</a:t>
            </a:r>
            <a:r>
              <a:rPr lang="en"/>
              <a:t> a tiempo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0" y="333250"/>
            <a:ext cx="322450" cy="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V - 2022">
  <a:themeElements>
    <a:clrScheme name="Simple Light">
      <a:dk1>
        <a:srgbClr val="20233A"/>
      </a:dk1>
      <a:lt1>
        <a:srgbClr val="FFFFFF"/>
      </a:lt1>
      <a:dk2>
        <a:srgbClr val="66687B"/>
      </a:dk2>
      <a:lt2>
        <a:srgbClr val="EEF4FA"/>
      </a:lt2>
      <a:accent1>
        <a:srgbClr val="01A67D"/>
      </a:accent1>
      <a:accent2>
        <a:srgbClr val="804BD7"/>
      </a:accent2>
      <a:accent3>
        <a:srgbClr val="9BF4E4"/>
      </a:accent3>
      <a:accent4>
        <a:srgbClr val="D6C1F4"/>
      </a:accent4>
      <a:accent5>
        <a:srgbClr val="C6CFD5"/>
      </a:accent5>
      <a:accent6>
        <a:srgbClr val="FDF88E"/>
      </a:accent6>
      <a:hlink>
        <a:srgbClr val="01A6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